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48"/>
  </p:notesMasterIdLst>
  <p:sldIdLst>
    <p:sldId id="299" r:id="rId2"/>
    <p:sldId id="300" r:id="rId3"/>
    <p:sldId id="301" r:id="rId4"/>
    <p:sldId id="302" r:id="rId5"/>
    <p:sldId id="303" r:id="rId6"/>
    <p:sldId id="304" r:id="rId7"/>
    <p:sldId id="306" r:id="rId8"/>
    <p:sldId id="305" r:id="rId9"/>
    <p:sldId id="256" r:id="rId10"/>
    <p:sldId id="257" r:id="rId11"/>
    <p:sldId id="259" r:id="rId12"/>
    <p:sldId id="295" r:id="rId13"/>
    <p:sldId id="261" r:id="rId14"/>
    <p:sldId id="262" r:id="rId15"/>
    <p:sldId id="277" r:id="rId16"/>
    <p:sldId id="263" r:id="rId17"/>
    <p:sldId id="278" r:id="rId18"/>
    <p:sldId id="264" r:id="rId19"/>
    <p:sldId id="281" r:id="rId20"/>
    <p:sldId id="282" r:id="rId21"/>
    <p:sldId id="280" r:id="rId22"/>
    <p:sldId id="279" r:id="rId23"/>
    <p:sldId id="296" r:id="rId24"/>
    <p:sldId id="269" r:id="rId25"/>
    <p:sldId id="260" r:id="rId26"/>
    <p:sldId id="268" r:id="rId27"/>
    <p:sldId id="293" r:id="rId28"/>
    <p:sldId id="290" r:id="rId29"/>
    <p:sldId id="284" r:id="rId30"/>
    <p:sldId id="291" r:id="rId31"/>
    <p:sldId id="292" r:id="rId32"/>
    <p:sldId id="297" r:id="rId33"/>
    <p:sldId id="270" r:id="rId34"/>
    <p:sldId id="266" r:id="rId35"/>
    <p:sldId id="294" r:id="rId36"/>
    <p:sldId id="309" r:id="rId37"/>
    <p:sldId id="310" r:id="rId38"/>
    <p:sldId id="289" r:id="rId39"/>
    <p:sldId id="312" r:id="rId40"/>
    <p:sldId id="315" r:id="rId41"/>
    <p:sldId id="298" r:id="rId42"/>
    <p:sldId id="319" r:id="rId43"/>
    <p:sldId id="320" r:id="rId44"/>
    <p:sldId id="321" r:id="rId45"/>
    <p:sldId id="322" r:id="rId46"/>
    <p:sldId id="323" r:id="rId47"/>
    <p:sldId id="333" r:id="rId48"/>
    <p:sldId id="328" r:id="rId49"/>
    <p:sldId id="325" r:id="rId50"/>
    <p:sldId id="326" r:id="rId51"/>
    <p:sldId id="327" r:id="rId52"/>
    <p:sldId id="345" r:id="rId53"/>
    <p:sldId id="329" r:id="rId54"/>
    <p:sldId id="330" r:id="rId55"/>
    <p:sldId id="331" r:id="rId56"/>
    <p:sldId id="332" r:id="rId57"/>
    <p:sldId id="318" r:id="rId58"/>
    <p:sldId id="334" r:id="rId59"/>
    <p:sldId id="335" r:id="rId60"/>
    <p:sldId id="336" r:id="rId61"/>
    <p:sldId id="337" r:id="rId62"/>
    <p:sldId id="338" r:id="rId63"/>
    <p:sldId id="324" r:id="rId64"/>
    <p:sldId id="339" r:id="rId65"/>
    <p:sldId id="340" r:id="rId66"/>
    <p:sldId id="341" r:id="rId67"/>
    <p:sldId id="342" r:id="rId68"/>
    <p:sldId id="343" r:id="rId69"/>
    <p:sldId id="344" r:id="rId70"/>
    <p:sldId id="509" r:id="rId71"/>
    <p:sldId id="513" r:id="rId72"/>
    <p:sldId id="511" r:id="rId73"/>
    <p:sldId id="512" r:id="rId74"/>
    <p:sldId id="516" r:id="rId75"/>
    <p:sldId id="514" r:id="rId76"/>
    <p:sldId id="510" r:id="rId77"/>
    <p:sldId id="346" r:id="rId78"/>
    <p:sldId id="356" r:id="rId79"/>
    <p:sldId id="347" r:id="rId80"/>
    <p:sldId id="348" r:id="rId81"/>
    <p:sldId id="349" r:id="rId82"/>
    <p:sldId id="354" r:id="rId83"/>
    <p:sldId id="350" r:id="rId84"/>
    <p:sldId id="355" r:id="rId85"/>
    <p:sldId id="308" r:id="rId86"/>
    <p:sldId id="307" r:id="rId87"/>
    <p:sldId id="359" r:id="rId88"/>
    <p:sldId id="361" r:id="rId89"/>
    <p:sldId id="364" r:id="rId90"/>
    <p:sldId id="365" r:id="rId91"/>
    <p:sldId id="360" r:id="rId92"/>
    <p:sldId id="366" r:id="rId93"/>
    <p:sldId id="367" r:id="rId94"/>
    <p:sldId id="358" r:id="rId95"/>
    <p:sldId id="362" r:id="rId96"/>
    <p:sldId id="363" r:id="rId97"/>
    <p:sldId id="357" r:id="rId98"/>
    <p:sldId id="368" r:id="rId99"/>
    <p:sldId id="374" r:id="rId100"/>
    <p:sldId id="375" r:id="rId101"/>
    <p:sldId id="351" r:id="rId102"/>
    <p:sldId id="352" r:id="rId103"/>
    <p:sldId id="353" r:id="rId104"/>
    <p:sldId id="379" r:id="rId105"/>
    <p:sldId id="370" r:id="rId106"/>
    <p:sldId id="369" r:id="rId107"/>
    <p:sldId id="371" r:id="rId108"/>
    <p:sldId id="380" r:id="rId109"/>
    <p:sldId id="381" r:id="rId110"/>
    <p:sldId id="382" r:id="rId111"/>
    <p:sldId id="397" r:id="rId112"/>
    <p:sldId id="398" r:id="rId113"/>
    <p:sldId id="402" r:id="rId114"/>
    <p:sldId id="404" r:id="rId115"/>
    <p:sldId id="399" r:id="rId116"/>
    <p:sldId id="400" r:id="rId117"/>
    <p:sldId id="401" r:id="rId118"/>
    <p:sldId id="403" r:id="rId119"/>
    <p:sldId id="383" r:id="rId120"/>
    <p:sldId id="387" r:id="rId121"/>
    <p:sldId id="405" r:id="rId122"/>
    <p:sldId id="406" r:id="rId123"/>
    <p:sldId id="388" r:id="rId124"/>
    <p:sldId id="393" r:id="rId125"/>
    <p:sldId id="394" r:id="rId126"/>
    <p:sldId id="395" r:id="rId127"/>
    <p:sldId id="396" r:id="rId128"/>
    <p:sldId id="372" r:id="rId129"/>
    <p:sldId id="407" r:id="rId130"/>
    <p:sldId id="409" r:id="rId131"/>
    <p:sldId id="408" r:id="rId132"/>
    <p:sldId id="411" r:id="rId133"/>
    <p:sldId id="422" r:id="rId134"/>
    <p:sldId id="417" r:id="rId135"/>
    <p:sldId id="410" r:id="rId136"/>
    <p:sldId id="412" r:id="rId137"/>
    <p:sldId id="413" r:id="rId138"/>
    <p:sldId id="414" r:id="rId139"/>
    <p:sldId id="416" r:id="rId140"/>
    <p:sldId id="415" r:id="rId141"/>
    <p:sldId id="419" r:id="rId142"/>
    <p:sldId id="420" r:id="rId143"/>
    <p:sldId id="421" r:id="rId144"/>
    <p:sldId id="423" r:id="rId145"/>
    <p:sldId id="426" r:id="rId146"/>
    <p:sldId id="424" r:id="rId147"/>
    <p:sldId id="425" r:id="rId148"/>
    <p:sldId id="427" r:id="rId149"/>
    <p:sldId id="418" r:id="rId150"/>
    <p:sldId id="428" r:id="rId151"/>
    <p:sldId id="429" r:id="rId152"/>
    <p:sldId id="430" r:id="rId153"/>
    <p:sldId id="431" r:id="rId154"/>
    <p:sldId id="445" r:id="rId155"/>
    <p:sldId id="432" r:id="rId156"/>
    <p:sldId id="433" r:id="rId157"/>
    <p:sldId id="439" r:id="rId158"/>
    <p:sldId id="441" r:id="rId159"/>
    <p:sldId id="440" r:id="rId160"/>
    <p:sldId id="438" r:id="rId161"/>
    <p:sldId id="435" r:id="rId162"/>
    <p:sldId id="442" r:id="rId163"/>
    <p:sldId id="444" r:id="rId164"/>
    <p:sldId id="437" r:id="rId165"/>
    <p:sldId id="436" r:id="rId166"/>
    <p:sldId id="443" r:id="rId167"/>
    <p:sldId id="434" r:id="rId168"/>
    <p:sldId id="446" r:id="rId169"/>
    <p:sldId id="447" r:id="rId170"/>
    <p:sldId id="448" r:id="rId171"/>
    <p:sldId id="455" r:id="rId172"/>
    <p:sldId id="457" r:id="rId173"/>
    <p:sldId id="458" r:id="rId174"/>
    <p:sldId id="461" r:id="rId175"/>
    <p:sldId id="462" r:id="rId176"/>
    <p:sldId id="465" r:id="rId177"/>
    <p:sldId id="456" r:id="rId178"/>
    <p:sldId id="463" r:id="rId179"/>
    <p:sldId id="464" r:id="rId180"/>
    <p:sldId id="450" r:id="rId181"/>
    <p:sldId id="453" r:id="rId182"/>
    <p:sldId id="466" r:id="rId183"/>
    <p:sldId id="467" r:id="rId184"/>
    <p:sldId id="468" r:id="rId185"/>
    <p:sldId id="469" r:id="rId186"/>
    <p:sldId id="470" r:id="rId187"/>
    <p:sldId id="471" r:id="rId188"/>
    <p:sldId id="475" r:id="rId189"/>
    <p:sldId id="454" r:id="rId190"/>
    <p:sldId id="473" r:id="rId191"/>
    <p:sldId id="472" r:id="rId192"/>
    <p:sldId id="474" r:id="rId193"/>
    <p:sldId id="476" r:id="rId194"/>
    <p:sldId id="481" r:id="rId195"/>
    <p:sldId id="477" r:id="rId196"/>
    <p:sldId id="478" r:id="rId197"/>
    <p:sldId id="491" r:id="rId198"/>
    <p:sldId id="483" r:id="rId199"/>
    <p:sldId id="484" r:id="rId200"/>
    <p:sldId id="486" r:id="rId201"/>
    <p:sldId id="485" r:id="rId202"/>
    <p:sldId id="488" r:id="rId203"/>
    <p:sldId id="489" r:id="rId204"/>
    <p:sldId id="490" r:id="rId205"/>
    <p:sldId id="492" r:id="rId206"/>
    <p:sldId id="493" r:id="rId207"/>
    <p:sldId id="501" r:id="rId208"/>
    <p:sldId id="494" r:id="rId209"/>
    <p:sldId id="495" r:id="rId210"/>
    <p:sldId id="496" r:id="rId211"/>
    <p:sldId id="497" r:id="rId212"/>
    <p:sldId id="498" r:id="rId213"/>
    <p:sldId id="502" r:id="rId214"/>
    <p:sldId id="503" r:id="rId215"/>
    <p:sldId id="504" r:id="rId216"/>
    <p:sldId id="505" r:id="rId217"/>
    <p:sldId id="506" r:id="rId218"/>
    <p:sldId id="507" r:id="rId219"/>
    <p:sldId id="508" r:id="rId220"/>
    <p:sldId id="518" r:id="rId221"/>
    <p:sldId id="522" r:id="rId222"/>
    <p:sldId id="519" r:id="rId223"/>
    <p:sldId id="520" r:id="rId224"/>
    <p:sldId id="521" r:id="rId225"/>
    <p:sldId id="523" r:id="rId226"/>
    <p:sldId id="524" r:id="rId227"/>
    <p:sldId id="525" r:id="rId228"/>
    <p:sldId id="531" r:id="rId229"/>
    <p:sldId id="526" r:id="rId230"/>
    <p:sldId id="527" r:id="rId231"/>
    <p:sldId id="528" r:id="rId232"/>
    <p:sldId id="529" r:id="rId233"/>
    <p:sldId id="517" r:id="rId234"/>
    <p:sldId id="530" r:id="rId235"/>
    <p:sldId id="258" r:id="rId236"/>
    <p:sldId id="267" r:id="rId237"/>
    <p:sldId id="286" r:id="rId238"/>
    <p:sldId id="271" r:id="rId239"/>
    <p:sldId id="272" r:id="rId240"/>
    <p:sldId id="273" r:id="rId241"/>
    <p:sldId id="274" r:id="rId242"/>
    <p:sldId id="287" r:id="rId243"/>
    <p:sldId id="288" r:id="rId244"/>
    <p:sldId id="275" r:id="rId245"/>
    <p:sldId id="276" r:id="rId246"/>
    <p:sldId id="285" r:id="rId2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46" autoAdjust="0"/>
    <p:restoredTop sz="94660"/>
  </p:normalViewPr>
  <p:slideViewPr>
    <p:cSldViewPr snapToGrid="0">
      <p:cViewPr varScale="1">
        <p:scale>
          <a:sx n="99" d="100"/>
          <a:sy n="99" d="100"/>
        </p:scale>
        <p:origin x="3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3/26/2020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3/26/2020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3/26/2020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3/26/2020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3/26/2020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3/26/2020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3/26/2020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3/26/2020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3/26/2020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6.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84.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5.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40.png"/></Relationships>
</file>

<file path=ppt/slides/_rels/slide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84.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5.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4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40.png"/></Relationships>
</file>

<file path=ppt/slides/_rels/slide14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4.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40.png"/></Relationships>
</file>

<file path=ppt/slides/_rels/slide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40.png"/></Relationships>
</file>

<file path=ppt/slides/_rels/slide1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2.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13.png"/></Relationships>
</file>

<file path=ppt/slides/_rels/slide1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40.png"/></Relationships>
</file>

<file path=ppt/slides/_rels/slide1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11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40.png"/></Relationships>
</file>

<file path=ppt/slides/_rels/slide1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124.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40.png"/></Relationships>
</file>

<file path=ppt/slides/_rels/slide2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12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1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40.png"/></Relationships>
</file>

<file path=ppt/slides/_rels/slide2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0.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84.png"/><Relationship Id="rId7" Type="http://schemas.openxmlformats.org/officeDocument/2006/relationships/image" Target="../media/image8.png"/><Relationship Id="rId2" Type="http://schemas.openxmlformats.org/officeDocument/2006/relationships/image" Target="../media/image66.jpe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7.png"/><Relationship Id="rId9" Type="http://schemas.openxmlformats.org/officeDocument/2006/relationships/image" Target="../media/image3.png"/></Relationships>
</file>

<file path=ppt/slides/_rels/slide2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8.png"/><Relationship Id="rId4" Type="http://schemas.openxmlformats.org/officeDocument/2006/relationships/image" Target="../media/image84.png"/></Relationships>
</file>

<file path=ppt/slides/_rels/slide2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40.png"/></Relationships>
</file>

<file path=ppt/slides/_rels/slide2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84.png"/><Relationship Id="rId7" Type="http://schemas.openxmlformats.org/officeDocument/2006/relationships/image" Target="../media/image8.png"/><Relationship Id="rId2" Type="http://schemas.openxmlformats.org/officeDocument/2006/relationships/image" Target="../media/image66.jpe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7.png"/><Relationship Id="rId9" Type="http://schemas.openxmlformats.org/officeDocument/2006/relationships/image" Target="../media/image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8.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40.png"/></Relationships>
</file>

<file path=ppt/slides/_rels/slide2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8.png"/><Relationship Id="rId4" Type="http://schemas.openxmlformats.org/officeDocument/2006/relationships/image" Target="../media/image84.png"/></Relationships>
</file>

<file path=ppt/slides/_rels/slide23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23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3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3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4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4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44.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45.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4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aragon.org/download.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6.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41.png"/><Relationship Id="rId5" Type="http://schemas.openxmlformats.org/officeDocument/2006/relationships/hyperlink" Target="http://getbootstrap.com/" TargetMode="External"/><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3/26/2020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10</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105</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106</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107</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111</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112</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113</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114</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115</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116</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117</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118</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129D9F-532D-4AE7-A5A1-B41A908613CC}"/>
              </a:ext>
            </a:extLst>
          </p:cNvPr>
          <p:cNvPicPr>
            <a:picLocks noChangeAspect="1"/>
          </p:cNvPicPr>
          <p:nvPr/>
        </p:nvPicPr>
        <p:blipFill>
          <a:blip r:embed="rId2"/>
          <a:stretch>
            <a:fillRect/>
          </a:stretch>
        </p:blipFill>
        <p:spPr>
          <a:xfrm>
            <a:off x="-5021" y="0"/>
            <a:ext cx="12197021" cy="6855177"/>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2" y="5299183"/>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youtube logo">
            <a:extLst>
              <a:ext uri="{FF2B5EF4-FFF2-40B4-BE49-F238E27FC236}">
                <a16:creationId xmlns:a16="http://schemas.microsoft.com/office/drawing/2014/main" id="{3517679F-5950-4A12-B204-22DA916139E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4432" y="2156776"/>
            <a:ext cx="2612270" cy="16040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EA6A7D83-F6BA-46D3-A60B-DFBF1E081216}"/>
              </a:ext>
            </a:extLst>
          </p:cNvPr>
          <p:cNvSpPr>
            <a:spLocks noGrp="1"/>
          </p:cNvSpPr>
          <p:nvPr>
            <p:ph type="ctrTitle"/>
          </p:nvPr>
        </p:nvSpPr>
        <p:spPr>
          <a:xfrm>
            <a:off x="726268" y="767519"/>
            <a:ext cx="11247120" cy="1739347"/>
          </a:xfrm>
        </p:spPr>
        <p:txBody>
          <a:bodyPr>
            <a:normAutofit fontScale="90000"/>
          </a:bodyPr>
          <a:lstStyle/>
          <a:p>
            <a:pPr algn="r"/>
            <a:r>
              <a:rPr lang="en-US" b="1" dirty="0"/>
              <a:t>T11 </a:t>
            </a:r>
            <a:r>
              <a:rPr lang="en-MY" b="1" i="1" dirty="0">
                <a:solidFill>
                  <a:srgbClr val="FFFF00"/>
                </a:solidFill>
              </a:rPr>
              <a:t>php </a:t>
            </a:r>
            <a:r>
              <a:rPr lang="en-MY" b="1" dirty="0">
                <a:solidFill>
                  <a:srgbClr val="FFFF00"/>
                </a:solidFill>
              </a:rPr>
              <a:t>OOP</a:t>
            </a:r>
            <a:br>
              <a:rPr lang="en-US" dirty="0"/>
            </a:br>
            <a:r>
              <a:rPr lang="en-US" sz="4900" dirty="0"/>
              <a:t>(PENGATURCARAAN BERASASKAN </a:t>
            </a:r>
            <a:br>
              <a:rPr lang="en-US" sz="4900" dirty="0"/>
            </a:br>
            <a:r>
              <a:rPr lang="en-US" sz="4900" dirty="0"/>
              <a:t>OBJEK)</a:t>
            </a:r>
            <a:br>
              <a:rPr lang="en-US" dirty="0"/>
            </a:br>
            <a:endParaRPr lang="en-MY" dirty="0"/>
          </a:p>
        </p:txBody>
      </p:sp>
    </p:spTree>
    <p:extLst>
      <p:ext uri="{BB962C8B-B14F-4D97-AF65-F5344CB8AC3E}">
        <p14:creationId xmlns:p14="http://schemas.microsoft.com/office/powerpoint/2010/main" val="70188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121</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122</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128</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129</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130</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131</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137</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5189251" y="1038556"/>
            <a:ext cx="6309362" cy="4206241"/>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6171844" y="2210676"/>
            <a:ext cx="5860247" cy="3885598"/>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3/26/2020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14</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495226" y="1479626"/>
            <a:ext cx="9696773" cy="5249606"/>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7" y="1249816"/>
            <a:ext cx="7769208" cy="5355600"/>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143</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147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148</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149</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3/26/2020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150</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151</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152</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156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157</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1745974" y="1792936"/>
            <a:ext cx="9988826" cy="4628750"/>
          </a:xfrm>
        </p:spPr>
      </p:pic>
      <p:sp>
        <p:nvSpPr>
          <p:cNvPr id="3" name="Date Placeholder 2"/>
          <p:cNvSpPr>
            <a:spLocks noGrp="1"/>
          </p:cNvSpPr>
          <p:nvPr>
            <p:ph type="dt" sz="half" idx="10"/>
          </p:nvPr>
        </p:nvSpPr>
        <p:spPr/>
        <p:txBody>
          <a:bodyPr/>
          <a:lstStyle/>
          <a:p>
            <a:fld id="{9475D895-B54D-48AB-8957-6130386DA6B2}"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1202919" y="2011680"/>
            <a:ext cx="10402272" cy="4411174"/>
          </a:xfrm>
          <a:solidFill>
            <a:schemeClr val="tx1"/>
          </a:solidFill>
        </p:spPr>
        <p:txBody>
          <a:bodyPr>
            <a:normAutofit fontScale="850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160</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161</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2041224" y="1338439"/>
            <a:ext cx="9546454" cy="5235385"/>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163</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164</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601027" y="1858572"/>
            <a:ext cx="9531032" cy="4498646"/>
          </a:xfrm>
        </p:spPr>
      </p:pic>
      <p:sp>
        <p:nvSpPr>
          <p:cNvPr id="3" name="Date Placeholder 2"/>
          <p:cNvSpPr>
            <a:spLocks noGrp="1"/>
          </p:cNvSpPr>
          <p:nvPr>
            <p:ph type="dt" sz="half" idx="10"/>
          </p:nvPr>
        </p:nvSpPr>
        <p:spPr/>
        <p:txBody>
          <a:bodyPr/>
          <a:lstStyle/>
          <a:p>
            <a:fld id="{37030D26-4BCB-4252-8561-0E7C0FDF8250}" type="datetime1">
              <a:rPr lang="en-US" smtClean="0"/>
              <a:t>3/26/2020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176</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177</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881084" y="2124237"/>
            <a:ext cx="8391240" cy="3918751"/>
          </a:xfrm>
        </p:spPr>
      </p:pic>
      <p:sp>
        <p:nvSpPr>
          <p:cNvPr id="3" name="Date Placeholder 2"/>
          <p:cNvSpPr>
            <a:spLocks noGrp="1"/>
          </p:cNvSpPr>
          <p:nvPr>
            <p:ph type="dt" sz="half" idx="10"/>
          </p:nvPr>
        </p:nvSpPr>
        <p:spPr/>
        <p:txBody>
          <a:bodyPr/>
          <a:lstStyle/>
          <a:p>
            <a:fld id="{D3419FCE-5421-44C1-9D3A-186039A96601}"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182</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184</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185</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188</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19</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dirty="0"/>
              <a:t>INSERT INTO</a:t>
            </a:r>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192</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a:blip r:embed="rId2"/>
          <a:stretch>
            <a:fillRect/>
          </a:stretch>
        </p:blipFill>
        <p:spPr>
          <a:xfrm>
            <a:off x="319087" y="2381250"/>
            <a:ext cx="11553825" cy="2095500"/>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195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197</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198</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199</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2</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200</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201</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202</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203</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204</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207</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208</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637138" y="2076426"/>
            <a:ext cx="10917723" cy="4119141"/>
          </a:xfrm>
        </p:spPr>
      </p:pic>
      <p:sp>
        <p:nvSpPr>
          <p:cNvPr id="3" name="Date Placeholder 2"/>
          <p:cNvSpPr>
            <a:spLocks noGrp="1"/>
          </p:cNvSpPr>
          <p:nvPr>
            <p:ph type="dt" sz="half" idx="10"/>
          </p:nvPr>
        </p:nvSpPr>
        <p:spPr/>
        <p:txBody>
          <a:bodyPr/>
          <a:lstStyle/>
          <a:p>
            <a:fld id="{41F3D05F-6344-413B-9887-B2D43280F5E1}" type="datetime1">
              <a:rPr lang="en-US" smtClean="0"/>
              <a:t>3/26/2020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211</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212</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214</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218</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219</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3/26/2020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835716" y="2170718"/>
            <a:ext cx="10695616" cy="4047202"/>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T21 INNER JOIN </a:t>
            </a:r>
            <a:br>
              <a:rPr lang="en-US" cap="none" dirty="0">
                <a:latin typeface="Roboto"/>
              </a:rPr>
            </a:br>
            <a:r>
              <a:rPr lang="en-US" sz="5400" cap="none" dirty="0">
                <a:latin typeface="Roboto"/>
              </a:rPr>
              <a:t>(Gabungan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5569752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221</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945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222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251647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223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384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224</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9378424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952B-7666-4746-9979-319BEF19F3AF}"/>
              </a:ext>
            </a:extLst>
          </p:cNvPr>
          <p:cNvSpPr>
            <a:spLocks noGrp="1"/>
          </p:cNvSpPr>
          <p:nvPr>
            <p:ph type="title"/>
          </p:nvPr>
        </p:nvSpPr>
        <p:spPr/>
        <p:txBody>
          <a:bodyPr/>
          <a:lstStyle/>
          <a:p>
            <a:r>
              <a:rPr lang="en-MY" dirty="0"/>
              <a:t>DISPLAY OPTIONS FROM TABLE </a:t>
            </a:r>
            <a:br>
              <a:rPr lang="en-MY" dirty="0"/>
            </a:br>
            <a:r>
              <a:rPr lang="en-MY" dirty="0"/>
              <a:t>TO DROP-DOWN</a:t>
            </a:r>
          </a:p>
        </p:txBody>
      </p:sp>
      <p:sp>
        <p:nvSpPr>
          <p:cNvPr id="3" name="Content Placeholder 2">
            <a:extLst>
              <a:ext uri="{FF2B5EF4-FFF2-40B4-BE49-F238E27FC236}">
                <a16:creationId xmlns:a16="http://schemas.microsoft.com/office/drawing/2014/main" id="{4E9947A5-C6B4-4D2B-B043-B9A2C696E89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4C07099-4BA6-41FD-9089-B56DD18D750D}"/>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CFB0A43-302D-4605-B391-12A2247F3B1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378886-7609-45CE-B4CE-03A51ED31AE7}"/>
              </a:ext>
            </a:extLst>
          </p:cNvPr>
          <p:cNvSpPr>
            <a:spLocks noGrp="1"/>
          </p:cNvSpPr>
          <p:nvPr>
            <p:ph type="sldNum" sz="quarter" idx="12"/>
          </p:nvPr>
        </p:nvSpPr>
        <p:spPr/>
        <p:txBody>
          <a:bodyPr/>
          <a:lstStyle/>
          <a:p>
            <a:fld id="{4FAB73BC-B049-4115-A692-8D63A059BFB8}" type="slidenum">
              <a:rPr lang="en-US" smtClean="0"/>
              <a:t>225</a:t>
            </a:fld>
            <a:endParaRPr lang="en-US" dirty="0"/>
          </a:p>
        </p:txBody>
      </p:sp>
      <p:pic>
        <p:nvPicPr>
          <p:cNvPr id="7" name="Picture 6">
            <a:extLst>
              <a:ext uri="{FF2B5EF4-FFF2-40B4-BE49-F238E27FC236}">
                <a16:creationId xmlns:a16="http://schemas.microsoft.com/office/drawing/2014/main" id="{111A1DDE-4231-4B99-B87B-AAA988C01437}"/>
              </a:ext>
            </a:extLst>
          </p:cNvPr>
          <p:cNvPicPr>
            <a:picLocks noChangeAspect="1"/>
          </p:cNvPicPr>
          <p:nvPr/>
        </p:nvPicPr>
        <p:blipFill>
          <a:blip r:embed="rId2"/>
          <a:stretch>
            <a:fillRect/>
          </a:stretch>
        </p:blipFill>
        <p:spPr>
          <a:xfrm>
            <a:off x="1202266" y="2114147"/>
            <a:ext cx="10753989" cy="4206240"/>
          </a:xfrm>
          <a:prstGeom prst="rect">
            <a:avLst/>
          </a:prstGeom>
        </p:spPr>
      </p:pic>
    </p:spTree>
    <p:extLst>
      <p:ext uri="{BB962C8B-B14F-4D97-AF65-F5344CB8AC3E}">
        <p14:creationId xmlns:p14="http://schemas.microsoft.com/office/powerpoint/2010/main" val="33311404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3B77-07A3-4E2D-A7B8-344D1E04F43F}"/>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A1BA7E26-8AEE-4800-92B2-C984F304666D}"/>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C775870-7086-43C9-ADD8-0E3B6842CE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F84651C-836C-402E-A8A8-373CC37072BE}"/>
              </a:ext>
            </a:extLst>
          </p:cNvPr>
          <p:cNvSpPr>
            <a:spLocks noGrp="1"/>
          </p:cNvSpPr>
          <p:nvPr>
            <p:ph type="sldNum" sz="quarter" idx="12"/>
          </p:nvPr>
        </p:nvSpPr>
        <p:spPr/>
        <p:txBody>
          <a:bodyPr/>
          <a:lstStyle/>
          <a:p>
            <a:fld id="{4FAB73BC-B049-4115-A692-8D63A059BFB8}" type="slidenum">
              <a:rPr lang="en-US" smtClean="0"/>
              <a:t>226</a:t>
            </a:fld>
            <a:endParaRPr lang="en-US" dirty="0"/>
          </a:p>
        </p:txBody>
      </p:sp>
      <p:pic>
        <p:nvPicPr>
          <p:cNvPr id="7" name="Picture 6">
            <a:extLst>
              <a:ext uri="{FF2B5EF4-FFF2-40B4-BE49-F238E27FC236}">
                <a16:creationId xmlns:a16="http://schemas.microsoft.com/office/drawing/2014/main" id="{EC83E86B-3503-42EC-A458-33F95040102A}"/>
              </a:ext>
            </a:extLst>
          </p:cNvPr>
          <p:cNvPicPr>
            <a:picLocks noChangeAspect="1"/>
          </p:cNvPicPr>
          <p:nvPr/>
        </p:nvPicPr>
        <p:blipFill rotWithShape="1">
          <a:blip r:embed="rId2"/>
          <a:srcRect l="13563" r="13875" b="9333"/>
          <a:stretch/>
        </p:blipFill>
        <p:spPr>
          <a:xfrm>
            <a:off x="3230880" y="570059"/>
            <a:ext cx="8846820" cy="6217920"/>
          </a:xfrm>
          <a:prstGeom prst="rect">
            <a:avLst/>
          </a:prstGeom>
        </p:spPr>
      </p:pic>
    </p:spTree>
    <p:extLst>
      <p:ext uri="{BB962C8B-B14F-4D97-AF65-F5344CB8AC3E}">
        <p14:creationId xmlns:p14="http://schemas.microsoft.com/office/powerpoint/2010/main" val="24413966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T22 INNER JOIN DISPLAY </a:t>
            </a:r>
            <a:br>
              <a:rPr lang="en-US" cap="none" dirty="0">
                <a:latin typeface="Roboto"/>
              </a:rPr>
            </a:br>
            <a:r>
              <a:rPr lang="en-US" sz="5400" cap="none" dirty="0">
                <a:latin typeface="Roboto"/>
              </a:rPr>
              <a:t>(Papar 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 y="20180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36847235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114-C8B0-4210-80F0-8D2A381CD2F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47346D9-5A5A-4C8B-ADF0-B1769175BE6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CD22A6-F227-456D-8C87-2E0146E5E9BF}"/>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D501890E-475F-48A8-8FFD-DBE2BDB7DD2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ABD9207-B10F-48D7-AE63-BCB421B6C638}"/>
              </a:ext>
            </a:extLst>
          </p:cNvPr>
          <p:cNvSpPr>
            <a:spLocks noGrp="1"/>
          </p:cNvSpPr>
          <p:nvPr>
            <p:ph type="sldNum" sz="quarter" idx="12"/>
          </p:nvPr>
        </p:nvSpPr>
        <p:spPr/>
        <p:txBody>
          <a:bodyPr/>
          <a:lstStyle/>
          <a:p>
            <a:fld id="{4FAB73BC-B049-4115-A692-8D63A059BFB8}" type="slidenum">
              <a:rPr lang="en-US" smtClean="0"/>
              <a:t>228</a:t>
            </a:fld>
            <a:endParaRPr lang="en-US" dirty="0"/>
          </a:p>
        </p:txBody>
      </p:sp>
    </p:spTree>
    <p:extLst>
      <p:ext uri="{BB962C8B-B14F-4D97-AF65-F5344CB8AC3E}">
        <p14:creationId xmlns:p14="http://schemas.microsoft.com/office/powerpoint/2010/main" val="156602506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229</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86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022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91112858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231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448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232</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44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9E8-BC69-44B4-A6CA-332703A969C4}"/>
              </a:ext>
            </a:extLst>
          </p:cNvPr>
          <p:cNvSpPr>
            <a:spLocks noGrp="1"/>
          </p:cNvSpPr>
          <p:nvPr>
            <p:ph type="title"/>
          </p:nvPr>
        </p:nvSpPr>
        <p:spPr/>
        <p:txBody>
          <a:bodyPr/>
          <a:lstStyle/>
          <a:p>
            <a:r>
              <a:rPr lang="en-MY" dirty="0"/>
              <a:t>SQL: INNER JOIN</a:t>
            </a:r>
          </a:p>
        </p:txBody>
      </p:sp>
      <p:sp>
        <p:nvSpPr>
          <p:cNvPr id="3" name="Content Placeholder 2">
            <a:extLst>
              <a:ext uri="{FF2B5EF4-FFF2-40B4-BE49-F238E27FC236}">
                <a16:creationId xmlns:a16="http://schemas.microsoft.com/office/drawing/2014/main" id="{3963061B-C797-4E75-9970-FFDF32C032D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B3A033-E848-4ECC-9B44-141AFE8141EC}"/>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72BB1BC5-742D-4D16-9871-308C94276B7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D4F300F-3CB4-434C-BFED-E193A0D99967}"/>
              </a:ext>
            </a:extLst>
          </p:cNvPr>
          <p:cNvSpPr>
            <a:spLocks noGrp="1"/>
          </p:cNvSpPr>
          <p:nvPr>
            <p:ph type="sldNum" sz="quarter" idx="12"/>
          </p:nvPr>
        </p:nvSpPr>
        <p:spPr/>
        <p:txBody>
          <a:bodyPr/>
          <a:lstStyle/>
          <a:p>
            <a:fld id="{4FAB73BC-B049-4115-A692-8D63A059BFB8}" type="slidenum">
              <a:rPr lang="en-US" smtClean="0"/>
              <a:t>233</a:t>
            </a:fld>
            <a:endParaRPr lang="en-US" dirty="0"/>
          </a:p>
        </p:txBody>
      </p:sp>
      <p:pic>
        <p:nvPicPr>
          <p:cNvPr id="7" name="Picture 6">
            <a:extLst>
              <a:ext uri="{FF2B5EF4-FFF2-40B4-BE49-F238E27FC236}">
                <a16:creationId xmlns:a16="http://schemas.microsoft.com/office/drawing/2014/main" id="{5DC622B7-F50D-4E07-B8AD-EC0BC9233B93}"/>
              </a:ext>
            </a:extLst>
          </p:cNvPr>
          <p:cNvPicPr>
            <a:picLocks noChangeAspect="1"/>
          </p:cNvPicPr>
          <p:nvPr/>
        </p:nvPicPr>
        <p:blipFill>
          <a:blip r:embed="rId2"/>
          <a:stretch>
            <a:fillRect/>
          </a:stretch>
        </p:blipFill>
        <p:spPr>
          <a:xfrm>
            <a:off x="1968285" y="1244934"/>
            <a:ext cx="9933202" cy="5255878"/>
          </a:xfrm>
          <a:prstGeom prst="rect">
            <a:avLst/>
          </a:prstGeom>
        </p:spPr>
      </p:pic>
    </p:spTree>
    <p:extLst>
      <p:ext uri="{BB962C8B-B14F-4D97-AF65-F5344CB8AC3E}">
        <p14:creationId xmlns:p14="http://schemas.microsoft.com/office/powerpoint/2010/main" val="5642035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D18E-A865-4CDE-9952-89445EAF752B}"/>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3EBC637F-A532-4DD5-BCEC-E98E849B9771}"/>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3BE8066-C76D-4834-BD37-624D0CD28F9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09208F2-A55D-4AE9-826D-7A6CB1AE1415}"/>
              </a:ext>
            </a:extLst>
          </p:cNvPr>
          <p:cNvSpPr>
            <a:spLocks noGrp="1"/>
          </p:cNvSpPr>
          <p:nvPr>
            <p:ph type="sldNum" sz="quarter" idx="12"/>
          </p:nvPr>
        </p:nvSpPr>
        <p:spPr/>
        <p:txBody>
          <a:bodyPr/>
          <a:lstStyle/>
          <a:p>
            <a:fld id="{4FAB73BC-B049-4115-A692-8D63A059BFB8}" type="slidenum">
              <a:rPr lang="en-US" smtClean="0"/>
              <a:t>234</a:t>
            </a:fld>
            <a:endParaRPr lang="en-US" dirty="0"/>
          </a:p>
        </p:txBody>
      </p:sp>
      <p:pic>
        <p:nvPicPr>
          <p:cNvPr id="7" name="Picture 6">
            <a:extLst>
              <a:ext uri="{FF2B5EF4-FFF2-40B4-BE49-F238E27FC236}">
                <a16:creationId xmlns:a16="http://schemas.microsoft.com/office/drawing/2014/main" id="{3B13BAC1-D088-422D-9C06-383C80AD6540}"/>
              </a:ext>
            </a:extLst>
          </p:cNvPr>
          <p:cNvPicPr>
            <a:picLocks noChangeAspect="1"/>
          </p:cNvPicPr>
          <p:nvPr/>
        </p:nvPicPr>
        <p:blipFill rotWithShape="1">
          <a:blip r:embed="rId2"/>
          <a:srcRect t="3776" b="6154"/>
          <a:stretch/>
        </p:blipFill>
        <p:spPr>
          <a:xfrm>
            <a:off x="1886893" y="1305225"/>
            <a:ext cx="10101046" cy="5117629"/>
          </a:xfrm>
          <a:prstGeom prst="rect">
            <a:avLst/>
          </a:prstGeom>
        </p:spPr>
      </p:pic>
    </p:spTree>
    <p:extLst>
      <p:ext uri="{BB962C8B-B14F-4D97-AF65-F5344CB8AC3E}">
        <p14:creationId xmlns:p14="http://schemas.microsoft.com/office/powerpoint/2010/main" val="7785867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3/26/2020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235</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3/26/2020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236</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3/26/2020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237</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3/26/2020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238</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3/26/2020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239</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3/26/2020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240</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3/26/2020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241</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3/26/2020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242</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3/26/2020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243</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244</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245</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246</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3/26/2020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25</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3/26/2020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3/26/2020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54" y="2041075"/>
            <a:ext cx="7010850" cy="4381781"/>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3/26/2020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29</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3/26/2020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3/26/2020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31</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3/26/2020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33</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3/26/2020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34</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495586"/>
            <a:ext cx="11486824" cy="2572719"/>
          </a:xfrm>
          <a:solidFill>
            <a:schemeClr val="accent4"/>
          </a:solidFill>
        </p:spPr>
        <p:txBody>
          <a:bodyPr>
            <a:normAutofit/>
          </a:bodyPr>
          <a:lstStyle/>
          <a:p>
            <a:pPr algn="r"/>
            <a:r>
              <a:rPr lang="en-US" dirty="0"/>
              <a:t>		 T03: PHP SYNTAX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86" y="5040351"/>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11626" y="4974075"/>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957-FE5F-483A-9DC9-0D84688C745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CDF63E-33DB-49ED-90CE-2E7E996A719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63815C2-2261-4749-B293-1FCD72A6E0F6}"/>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96A5C1DF-AE5F-4547-8B25-AB0B24D10A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4A2E5CC-E6DF-49F6-9B62-202D3A396155}"/>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143871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T04 SYNTAX PHP</a:t>
            </a:r>
            <a:br>
              <a:rPr lang="en-US" dirty="0"/>
            </a:br>
            <a:r>
              <a:rPr lang="en-US" dirty="0"/>
              <a:t>COMMENTS &amp; VARIABLE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57</a:t>
            </a:fld>
            <a:endParaRPr/>
          </a:p>
        </p:txBody>
      </p:sp>
    </p:spTree>
    <p:extLst>
      <p:ext uri="{BB962C8B-B14F-4D97-AF65-F5344CB8AC3E}">
        <p14:creationId xmlns:p14="http://schemas.microsoft.com/office/powerpoint/2010/main" val="1625528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58</a:t>
            </a:fld>
            <a:endParaRPr/>
          </a:p>
        </p:txBody>
      </p:sp>
    </p:spTree>
    <p:extLst>
      <p:ext uri="{BB962C8B-B14F-4D97-AF65-F5344CB8AC3E}">
        <p14:creationId xmlns:p14="http://schemas.microsoft.com/office/powerpoint/2010/main" val="2489440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2"/>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1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extLst>
      <p:ext uri="{BB962C8B-B14F-4D97-AF65-F5344CB8AC3E}">
        <p14:creationId xmlns:p14="http://schemas.microsoft.com/office/powerpoint/2010/main" val="144917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T05+1 INPUT 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9DA7A07-FC7B-4D9E-A94F-9B7A69F34FDA}"/>
              </a:ext>
            </a:extLst>
          </p:cNvPr>
          <p:cNvPicPr>
            <a:picLocks noChangeAspect="1"/>
          </p:cNvPicPr>
          <p:nvPr/>
        </p:nvPicPr>
        <p:blipFill>
          <a:blip r:embed="rId11">
            <a:clrChange>
              <a:clrFrom>
                <a:srgbClr val="FF0000"/>
              </a:clrFrom>
              <a:clrTo>
                <a:srgbClr val="FF0000">
                  <a:alpha val="0"/>
                </a:srgbClr>
              </a:clrTo>
            </a:clrChange>
          </a:blip>
          <a:stretch>
            <a:fillRect/>
          </a:stretch>
        </p:blipFill>
        <p:spPr>
          <a:xfrm>
            <a:off x="-55132" y="-19161"/>
            <a:ext cx="4429125" cy="4619625"/>
          </a:xfrm>
          <a:prstGeom prst="rect">
            <a:avLst/>
          </a:prstGeom>
        </p:spPr>
      </p:pic>
    </p:spTree>
    <p:extLst>
      <p:ext uri="{BB962C8B-B14F-4D97-AF65-F5344CB8AC3E}">
        <p14:creationId xmlns:p14="http://schemas.microsoft.com/office/powerpoint/2010/main" val="1119412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71</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72</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extLst>
      <p:ext uri="{BB962C8B-B14F-4D97-AF65-F5344CB8AC3E}">
        <p14:creationId xmlns:p14="http://schemas.microsoft.com/office/powerpoint/2010/main" val="1924895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75</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76</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78</a:t>
            </a:fld>
            <a:endParaRPr/>
          </a:p>
        </p:txBody>
      </p:sp>
    </p:spTree>
    <p:extLst>
      <p:ext uri="{BB962C8B-B14F-4D97-AF65-F5344CB8AC3E}">
        <p14:creationId xmlns:p14="http://schemas.microsoft.com/office/powerpoint/2010/main" val="778762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82</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85</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86</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(PILIHAN)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663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91</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92</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93</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(ULANGAN)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3/26/2020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97</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(TATASUSUNAN)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99</a:t>
            </a:fld>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15678</TotalTime>
  <Words>8036</Words>
  <Application>Microsoft Office PowerPoint</Application>
  <PresentationFormat>Widescreen</PresentationFormat>
  <Paragraphs>1393</Paragraphs>
  <Slides>246</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246</vt:i4>
      </vt:variant>
    </vt:vector>
  </HeadingPairs>
  <TitlesOfParts>
    <vt:vector size="255" baseType="lpstr">
      <vt:lpstr>Arial</vt:lpstr>
      <vt:lpstr>Calibri</vt:lpstr>
      <vt:lpstr>Corbel</vt:lpstr>
      <vt:lpstr>Courier New</vt:lpstr>
      <vt:lpstr>Noto Sans Symbols</vt:lpstr>
      <vt:lpstr>Roboto</vt:lpstr>
      <vt:lpstr>Twentieth Century</vt:lpstr>
      <vt:lpstr>Wingdings</vt:lpstr>
      <vt:lpstr>Banded</vt:lpstr>
      <vt:lpstr>  T00 PHP + LARAGON </vt:lpstr>
      <vt:lpstr>3-tier</vt:lpstr>
      <vt:lpstr>T1: CLIENT (BROWSER HTML)</vt:lpstr>
      <vt:lpstr>T2: Web server + PHP interpreter</vt:lpstr>
      <vt:lpstr>T3: DATABASE</vt:lpstr>
      <vt:lpstr>LARAGON.ORG</vt:lpstr>
      <vt:lpstr>DOWNLOAD       FROM LARAGON.org</vt:lpstr>
      <vt:lpstr>LARAGON INTERFACE</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T03: PHP SYNTAX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PowerPoint Presentation</vt:lpstr>
      <vt:lpstr>   T04 SYNTAX PHP COMMENTS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Code &amp; Slides  github.com/khirulnizam/     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OVERVIEW</vt:lpstr>
      <vt:lpstr>forminsert.php</vt:lpstr>
      <vt:lpstr>forminsert.php</vt:lpstr>
      <vt:lpstr>forminsert.php</vt:lpstr>
      <vt:lpstr>INSERT INTO</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T21 INNER JOIN  (Gabungan dua jadual)  </vt:lpstr>
      <vt:lpstr>1-Many relationship</vt:lpstr>
      <vt:lpstr>DISCLAIMER</vt:lpstr>
      <vt:lpstr>CONNECT TO MYSQL DATABASE</vt:lpstr>
      <vt:lpstr>Code &amp; Slides  github.com/khirulnizam/     newsystem</vt:lpstr>
      <vt:lpstr>DISPLAY OPTIONS FROM TABLE  TO DROP-DOWN</vt:lpstr>
      <vt:lpstr>OUTPUT</vt:lpstr>
      <vt:lpstr>T22 INNER JOIN DISPLAY  (Papar gabungan dua jadual)  </vt:lpstr>
      <vt:lpstr>PowerPoint Presentation</vt:lpstr>
      <vt:lpstr>1-Many relationship</vt:lpstr>
      <vt:lpstr>DISCLAIMER</vt:lpstr>
      <vt:lpstr>CONNECT TO MYSQL DATABASE</vt:lpstr>
      <vt:lpstr>1-Many relationship</vt:lpstr>
      <vt:lpstr>SQL: INNER JOIN</vt:lpstr>
      <vt:lpstr>OUTPUT</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511</cp:revision>
  <dcterms:created xsi:type="dcterms:W3CDTF">2016-11-07T01:41:35Z</dcterms:created>
  <dcterms:modified xsi:type="dcterms:W3CDTF">2020-03-26T02:42:01Z</dcterms:modified>
</cp:coreProperties>
</file>